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irHprSrAG+69i4PuS6XZVIo0qq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33958c9e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33958c9e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2ecb692b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2ecb692b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2ecb692b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2ecb692b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2ecb692b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2ecb692b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2ecb692b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2ecb692b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2ecb692b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2ecb692b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2ecb692b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2ecb692b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2ecb692b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2ecb692b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2ecb692b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2ecb692b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2ecb692b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2ecb692b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33958c9e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33958c9e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33958c9ef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33958c9ef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2ecb692b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2ecb692b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2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2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2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510450" y="1257300"/>
            <a:ext cx="42180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33"/>
              <a:buNone/>
            </a:pPr>
            <a:r>
              <a:rPr lang="en"/>
              <a:t>QuickPC	</a:t>
            </a:r>
            <a:endParaRPr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510450" y="3182345"/>
            <a:ext cx="8123100" cy="17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"/>
              <a:t>Anthony Dawson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"/>
              <a:t>Gustavo Cisneros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"/>
              <a:t>Osman Khan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"/>
              <a:t>Jose Vasquez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"/>
              <a:t>Kevin Vu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"/>
              <a:t>Team: PC Gang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"/>
              <a:t>CECS 491A Spring 2020</a:t>
            </a:r>
            <a:endParaRPr/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450" y="1539575"/>
            <a:ext cx="2877545" cy="287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33958c9ef_2_0"/>
          <p:cNvSpPr txBox="1"/>
          <p:nvPr>
            <p:ph type="title"/>
          </p:nvPr>
        </p:nvSpPr>
        <p:spPr>
          <a:xfrm>
            <a:off x="311700" y="33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Model</a:t>
            </a:r>
            <a:endParaRPr/>
          </a:p>
        </p:txBody>
      </p:sp>
      <p:pic>
        <p:nvPicPr>
          <p:cNvPr id="126" name="Google Shape;126;gc33958c9e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287" y="789814"/>
            <a:ext cx="5703424" cy="40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2ecb692bd_0_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/>
          </a:p>
        </p:txBody>
      </p:sp>
      <p:sp>
        <p:nvSpPr>
          <p:cNvPr id="132" name="Google Shape;132;gc2ecb692bd_0_9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for computer parts with prices, features, etc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PC Parts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</a:t>
            </a:r>
            <a:r>
              <a:rPr lang="en"/>
              <a:t>e</a:t>
            </a:r>
            <a:r>
              <a:rPr lang="en"/>
              <a:t> budget for list of parts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Barcode Scan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PC build based on budget or desired performance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 Build Guides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Friendly</a:t>
            </a:r>
            <a:endParaRPr/>
          </a:p>
        </p:txBody>
      </p:sp>
      <p:pic>
        <p:nvPicPr>
          <p:cNvPr id="133" name="Google Shape;133;gc2ecb692bd_0_93"/>
          <p:cNvPicPr preferRelativeResize="0"/>
          <p:nvPr/>
        </p:nvPicPr>
        <p:blipFill rotWithShape="1">
          <a:blip r:embed="rId3">
            <a:alphaModFix/>
          </a:blip>
          <a:srcRect b="37574" l="8738" r="6509" t="34480"/>
          <a:stretch/>
        </p:blipFill>
        <p:spPr>
          <a:xfrm>
            <a:off x="4511175" y="445025"/>
            <a:ext cx="4375475" cy="5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c2ecb692bd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81025"/>
            <a:ext cx="4314651" cy="221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c2ecb692bd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1850" y="3356975"/>
            <a:ext cx="1574125" cy="15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c2ecb692bd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350" y="557463"/>
            <a:ext cx="1113697" cy="3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c2ecb692bd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1350" y="573288"/>
            <a:ext cx="1254250" cy="3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2ecb692bd_0_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43" name="Google Shape;143;gc2ecb692bd_0_103"/>
          <p:cNvSpPr txBox="1"/>
          <p:nvPr>
            <p:ph idx="1" type="body"/>
          </p:nvPr>
        </p:nvSpPr>
        <p:spPr>
          <a:xfrm>
            <a:off x="311700" y="1152475"/>
            <a:ext cx="42603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Database storage (Firebase)</a:t>
            </a:r>
            <a:endParaRPr b="1"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Databases storing account information and user part list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Search engine system for hardware parts</a:t>
            </a:r>
            <a:endParaRPr b="1"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 User is able to filter parts by price, brand, new parts, most viewed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Price history graphs</a:t>
            </a:r>
            <a:endParaRPr b="1"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Display a graph to the user with the price of certain part over a time frame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Build suggestion</a:t>
            </a:r>
            <a:endParaRPr b="1"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Users are able to set a price range for their build and the system will recommend computer builds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Users are also able to specify if they are using the PC for gaming or work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Part ordering system</a:t>
            </a:r>
            <a:endParaRPr b="1"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Users are able to sort by name, date released, most viewed, most recommended, etc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gc2ecb692b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725" y="659000"/>
            <a:ext cx="38862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c2ecb692bd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150" y="3308000"/>
            <a:ext cx="363025" cy="3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c2ecb692bd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9150" y="2978200"/>
            <a:ext cx="3658500" cy="18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c2ecb692bd_0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55100" y="2358250"/>
            <a:ext cx="251200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2ecb692bd_0_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Requirements</a:t>
            </a:r>
            <a:endParaRPr/>
          </a:p>
        </p:txBody>
      </p:sp>
      <p:sp>
        <p:nvSpPr>
          <p:cNvPr id="153" name="Google Shape;153;gc2ecb692bd_0_10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-2989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3410"/>
              <a:t>User friendly</a:t>
            </a:r>
            <a:endParaRPr b="1" sz="3410"/>
          </a:p>
          <a:p>
            <a:pPr indent="-2989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410"/>
              <a:t>Ensure the application functions are easily accessible</a:t>
            </a:r>
            <a:endParaRPr sz="3410"/>
          </a:p>
          <a:p>
            <a:pPr indent="-2989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410"/>
              <a:t>Efficient code - ensuring the program runs efficiently and effectively</a:t>
            </a:r>
            <a:endParaRPr sz="3410"/>
          </a:p>
          <a:p>
            <a:pPr indent="-2989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410"/>
              <a:t>Ensure the price tracking functions is up to date</a:t>
            </a:r>
            <a:endParaRPr sz="3410"/>
          </a:p>
          <a:p>
            <a:pPr indent="-2989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3410"/>
              <a:t>Application is secure</a:t>
            </a:r>
            <a:endParaRPr b="1" sz="3410"/>
          </a:p>
          <a:p>
            <a:pPr indent="-2989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410"/>
              <a:t>Ensure customer’s account information is encrypted</a:t>
            </a:r>
            <a:endParaRPr sz="3410"/>
          </a:p>
          <a:p>
            <a:pPr indent="-2989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410"/>
              <a:t>Ensure that the database is secure against SQL injection, brute-force, and privilege escalation</a:t>
            </a:r>
            <a:endParaRPr sz="3410"/>
          </a:p>
          <a:p>
            <a:pPr indent="-2989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3410"/>
              <a:t>Maintain the CIA triad</a:t>
            </a:r>
            <a:endParaRPr b="1" sz="3410"/>
          </a:p>
          <a:p>
            <a:pPr indent="-2989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410"/>
              <a:t>Make sure that data is private and well maintained</a:t>
            </a:r>
            <a:endParaRPr sz="3410"/>
          </a:p>
          <a:p>
            <a:pPr indent="-2989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410"/>
              <a:t>Ensures data has not been tampered with</a:t>
            </a:r>
            <a:endParaRPr sz="3410"/>
          </a:p>
          <a:p>
            <a:pPr indent="-2989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410"/>
              <a:t>Ensure the application is attack proof from denial-of-service-attack</a:t>
            </a:r>
            <a:endParaRPr sz="3410"/>
          </a:p>
          <a:p>
            <a:pPr indent="-2989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410"/>
              <a:t>Ensure that the application is available at all times</a:t>
            </a:r>
            <a:endParaRPr sz="341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gc2ecb692bd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251" y="870001"/>
            <a:ext cx="2716050" cy="202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c2ecb692bd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945" y="2890725"/>
            <a:ext cx="3864650" cy="15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2ecb692bd_0_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61" name="Google Shape;161;gc2ecb692bd_0_11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Ensure that the project has enough funding for servers, databases, etc.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Mobile friendly (iOS, Android)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Ensure the application is fully functional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UI is designed using Adobe XD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Application is written in Dart using Flutter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Cloud Database (FireBase) is used to store customer information safely and efficiently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Data security/integrity is important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2" name="Google Shape;162;gc2ecb692bd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1600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2ecb692bd_0_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</p:txBody>
      </p:sp>
      <p:sp>
        <p:nvSpPr>
          <p:cNvPr id="168" name="Google Shape;168;gc2ecb692bd_0_129"/>
          <p:cNvSpPr txBox="1"/>
          <p:nvPr>
            <p:ph idx="1" type="body"/>
          </p:nvPr>
        </p:nvSpPr>
        <p:spPr>
          <a:xfrm>
            <a:off x="311700" y="10766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Complete documentation for the application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up Google Firebase / SQLite to store customer information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Become familiar with Flutter and Adobe XD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UI through Adobe XD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the mobile application through Flutter using Dart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Unit testing - testing </a:t>
            </a:r>
            <a:r>
              <a:rPr lang="en" sz="1400"/>
              <a:t>feature</a:t>
            </a:r>
            <a:r>
              <a:rPr lang="en" sz="1400"/>
              <a:t> functionality, bug fixing, 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Deploy the application once all application features are fully developed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Application maintenance - making sure the application, parts recommendation, and prices are up to date, adding QoL improvements if necessary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9" name="Google Shape;169;gc2ecb692bd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70050"/>
            <a:ext cx="4267200" cy="182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/>
          <p:nvPr>
            <p:ph type="title"/>
          </p:nvPr>
        </p:nvSpPr>
        <p:spPr>
          <a:xfrm>
            <a:off x="1357725" y="2240700"/>
            <a:ext cx="3062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175" name="Google Shape;1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75" y="1564288"/>
            <a:ext cx="2628150" cy="201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2ecb692bd_0_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gc2ecb692bd_0_1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QuickPC?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Stakeholder</a:t>
            </a:r>
            <a:r>
              <a:rPr lang="en"/>
              <a:t>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c2ecb692bd_0_121"/>
          <p:cNvSpPr txBox="1"/>
          <p:nvPr>
            <p:ph idx="1" type="body"/>
          </p:nvPr>
        </p:nvSpPr>
        <p:spPr>
          <a:xfrm>
            <a:off x="37907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Functional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QuickPC?</a:t>
            </a:r>
            <a:endParaRPr/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PC is a mobile application written in Dart using Flutter.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application is designed to help users compare prices and compatibility of PC components.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app can recommend parts based on the user’s budget and consider what they want to use the PC for.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app can also compare prices from different retailers to find the best deal for users looking for parts. </a:t>
            </a:r>
            <a:endParaRPr/>
          </a:p>
        </p:txBody>
      </p:sp>
      <p:pic>
        <p:nvPicPr>
          <p:cNvPr id="75" name="Google Shape;7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175" y="516700"/>
            <a:ext cx="2594051" cy="14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962" y="1975850"/>
            <a:ext cx="2488475" cy="1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638" y="3220100"/>
            <a:ext cx="2847116" cy="145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2ecb692bd_0_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3" name="Google Shape;83;gc2ecb692bd_0_7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Due to the COVID-19 pandemic, many people have gained interests in building a computer from scratch.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Our mobile application intends to assist people in learning the different types of PC components and their respective prices.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 such applications are widely available for mobile devices at the moment and the best version of this type of software is typically in the form of a mobile website which is unintuitive to use. </a:t>
            </a:r>
            <a:endParaRPr/>
          </a:p>
        </p:txBody>
      </p:sp>
      <p:pic>
        <p:nvPicPr>
          <p:cNvPr id="84" name="Google Shape;84;gc2ecb692bd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687" y="1916925"/>
            <a:ext cx="3577500" cy="2384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c2ecb692bd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913" y="714500"/>
            <a:ext cx="3717050" cy="92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2ecb692bd_0_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  <p:sp>
        <p:nvSpPr>
          <p:cNvPr id="91" name="Google Shape;91;gc2ecb692bd_0_8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Quick PC will start up asking the user to login to their already registered account or register for a newly made account. 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Once a user has signed into their account they will arrive at the home screen. 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This screen features a guide on how to assemble a PC, a page on what each part of a PC does, performance comparison on certain parts, a search bar for looking up parts, a system builder, and the ability to browse by parts. </a:t>
            </a:r>
            <a:endParaRPr sz="1550"/>
          </a:p>
        </p:txBody>
      </p:sp>
      <p:pic>
        <p:nvPicPr>
          <p:cNvPr id="92" name="Google Shape;92;gc2ecb692bd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300" y="1295400"/>
            <a:ext cx="3937850" cy="29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2ecb692bd_0_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</a:t>
            </a:r>
            <a:endParaRPr/>
          </a:p>
        </p:txBody>
      </p:sp>
      <p:sp>
        <p:nvSpPr>
          <p:cNvPr id="98" name="Google Shape;98;gc2ecb692bd_0_8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purpose of Quick PC is to give users an accessible and informative way to build and assemble a computer that fits their needs.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app can act as a gateway to learning about PC components and understanding the functions of each part.</a:t>
            </a:r>
            <a:endParaRPr sz="1900"/>
          </a:p>
        </p:txBody>
      </p:sp>
      <p:pic>
        <p:nvPicPr>
          <p:cNvPr id="99" name="Google Shape;99;gc2ecb692bd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000" y="1236575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33958c9ef_4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Model</a:t>
            </a:r>
            <a:endParaRPr/>
          </a:p>
        </p:txBody>
      </p:sp>
      <p:sp>
        <p:nvSpPr>
          <p:cNvPr id="105" name="Google Shape;105;gc33958c9ef_4_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stakeholder model is a visual representation of all our stakeholders such as the developers, users, and investors.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One of our competitor is PCPartPicker which focuses on PC parts specification rather than focusing on guiding new users to PC building</a:t>
            </a:r>
            <a:endParaRPr sz="1900"/>
          </a:p>
        </p:txBody>
      </p:sp>
      <p:pic>
        <p:nvPicPr>
          <p:cNvPr id="106" name="Google Shape;106;gc33958c9ef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850" y="933500"/>
            <a:ext cx="4235824" cy="33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33958c9ef_4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Model</a:t>
            </a:r>
            <a:endParaRPr/>
          </a:p>
        </p:txBody>
      </p:sp>
      <p:sp>
        <p:nvSpPr>
          <p:cNvPr id="112" name="Google Shape;112;gc33958c9ef_4_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goal model is a visual representation of all our goals we plan on accomplishing during the development of our application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Consists of: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Primary Goals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Business Goals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Usage Goals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System Goals</a:t>
            </a:r>
            <a:endParaRPr sz="1900"/>
          </a:p>
        </p:txBody>
      </p:sp>
      <p:pic>
        <p:nvPicPr>
          <p:cNvPr id="113" name="Google Shape;113;gc33958c9ef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125" y="1017725"/>
            <a:ext cx="4267200" cy="364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2ecb692bd_0_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Vision</a:t>
            </a:r>
            <a:endParaRPr/>
          </a:p>
        </p:txBody>
      </p:sp>
      <p:sp>
        <p:nvSpPr>
          <p:cNvPr id="119" name="Google Shape;119;gc2ecb692bd_0_98"/>
          <p:cNvSpPr txBox="1"/>
          <p:nvPr>
            <p:ph idx="1" type="body"/>
          </p:nvPr>
        </p:nvSpPr>
        <p:spPr>
          <a:xfrm>
            <a:off x="311700" y="1152475"/>
            <a:ext cx="24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Searches parts, forms PC lists, and gives reviews to different parts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Designing, developing, and keeping the system updated.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Scrape online retailers for PC part info and store it in a database.</a:t>
            </a:r>
            <a:endParaRPr sz="1200"/>
          </a:p>
        </p:txBody>
      </p:sp>
      <p:pic>
        <p:nvPicPr>
          <p:cNvPr id="120" name="Google Shape;120;gc2ecb692bd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575" y="445025"/>
            <a:ext cx="59436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